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2192000" cy="16256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0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80" cy="494311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678" y="0"/>
            <a:ext cx="2918579" cy="494311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r">
              <a:defRPr sz="1100"/>
            </a:lvl1pPr>
          </a:lstStyle>
          <a:p>
            <a:fld id="{56CE4040-8FF8-47CA-B90F-4057EBE66166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55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54" tIns="43777" rIns="87554" bIns="437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329" y="4748747"/>
            <a:ext cx="5388610" cy="3884086"/>
          </a:xfrm>
          <a:prstGeom prst="rect">
            <a:avLst/>
          </a:prstGeom>
        </p:spPr>
        <p:txBody>
          <a:bodyPr vert="horz" lIns="87554" tIns="43777" rIns="87554" bIns="437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003"/>
            <a:ext cx="2918580" cy="494311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678" y="9372003"/>
            <a:ext cx="2918579" cy="494311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r">
              <a:defRPr sz="1100"/>
            </a:lvl1pPr>
          </a:lstStyle>
          <a:p>
            <a:fld id="{D3DED9A4-F3ED-4754-B6FA-6331F62E4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01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83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00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0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51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2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54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79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99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9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57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46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175B-2DA5-4363-A1A3-270DC34B65E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6D28-81DB-4F3B-8AE6-FE0CD6547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6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50EAE-D4E5-47BF-BFEE-B0E7AF798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37" y="4696715"/>
            <a:ext cx="9308620" cy="891420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1" lang="ja-JP" altLang="en-US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こんなお悩みありませんか</a:t>
            </a:r>
            <a:r>
              <a:rPr kumimoji="1" lang="ja-JP" altLang="en-US" sz="4400" dirty="0"/>
              <a:t>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0E9EBF-1B72-448A-A1A3-150780E43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0" y="377372"/>
            <a:ext cx="10003614" cy="4402206"/>
          </a:xfrm>
          <a:prstGeom prst="rect">
            <a:avLst/>
          </a:prstGeom>
        </p:spPr>
      </p:pic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1BBD936F-CED3-45D3-AF1F-E305FA624FCA}"/>
              </a:ext>
            </a:extLst>
          </p:cNvPr>
          <p:cNvSpPr/>
          <p:nvPr/>
        </p:nvSpPr>
        <p:spPr>
          <a:xfrm>
            <a:off x="2228305" y="7715332"/>
            <a:ext cx="2682146" cy="2339443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従業員に　資格を　　とらせたい</a:t>
            </a: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A14B8FF5-98A0-4BA5-9E4A-4D5D6CB1DA6C}"/>
              </a:ext>
            </a:extLst>
          </p:cNvPr>
          <p:cNvSpPr/>
          <p:nvPr/>
        </p:nvSpPr>
        <p:spPr>
          <a:xfrm>
            <a:off x="5356865" y="7730725"/>
            <a:ext cx="2567000" cy="2339443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平日は　本業が　忙しい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198A980A-BD5D-4732-9EC2-20CA7B6C6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730" y="10182525"/>
            <a:ext cx="9463048" cy="233944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4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首都圏サテライト教習所へご連絡ください</a:t>
            </a:r>
            <a:r>
              <a:rPr lang="ja-JP" altLang="en-US" sz="5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！</a:t>
            </a:r>
            <a:endParaRPr lang="en-US" altLang="ja-JP" sz="5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l"/>
            <a:r>
              <a:rPr kumimoji="1"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 </a:t>
            </a:r>
            <a:r>
              <a:rPr kumimoji="1" lang="ja-JP" altLang="en-US" sz="5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  <a:r>
              <a:rPr kumimoji="1"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TEL 045-548-8780</a:t>
            </a:r>
          </a:p>
          <a:p>
            <a:pPr algn="l"/>
            <a:r>
              <a:rPr kumimoji="1" lang="ja-JP" altLang="en-US" sz="4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　</a:t>
            </a:r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FAX</a:t>
            </a:r>
            <a:r>
              <a:rPr kumimoji="1"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045-548-8782</a:t>
            </a:r>
          </a:p>
          <a:p>
            <a:pPr algn="l"/>
            <a:endParaRPr kumimoji="1" lang="en-US" altLang="ja-JP" sz="4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l"/>
            <a:endParaRPr kumimoji="1" lang="en-US" altLang="ja-JP" sz="3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endParaRPr kumimoji="1" lang="ja-JP" altLang="en-US" sz="4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9FFD42-E850-4345-8A7F-199811E3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85" y="15085809"/>
            <a:ext cx="5661630" cy="1053826"/>
          </a:xfrm>
          <a:prstGeom prst="rect">
            <a:avLst/>
          </a:prstGeom>
        </p:spPr>
      </p:pic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435A7AF9-3619-4B49-B6BE-3B5A50D9EE3C}"/>
              </a:ext>
            </a:extLst>
          </p:cNvPr>
          <p:cNvSpPr/>
          <p:nvPr/>
        </p:nvSpPr>
        <p:spPr>
          <a:xfrm>
            <a:off x="3539533" y="5561803"/>
            <a:ext cx="3070988" cy="2168921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どこで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講習を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やってるの？</a:t>
            </a:r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E1DE8642-8867-4E84-B9DA-3FA8F40CB77F}"/>
              </a:ext>
            </a:extLst>
          </p:cNvPr>
          <p:cNvSpPr/>
          <p:nvPr/>
        </p:nvSpPr>
        <p:spPr>
          <a:xfrm>
            <a:off x="750442" y="5559334"/>
            <a:ext cx="2569977" cy="2168921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どんな資格</a:t>
            </a:r>
            <a:r>
              <a:rPr kumimoji="1" lang="en-US" altLang="ja-JP" sz="2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講習</a:t>
            </a:r>
            <a:r>
              <a:rPr kumimoji="1" lang="en-US" altLang="ja-JP" sz="2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　必要なの？</a:t>
            </a:r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AD9B5768-98B5-40CA-A5F5-BDB6CF3D8C90}"/>
              </a:ext>
            </a:extLst>
          </p:cNvPr>
          <p:cNvSpPr/>
          <p:nvPr/>
        </p:nvSpPr>
        <p:spPr>
          <a:xfrm>
            <a:off x="6829635" y="5559335"/>
            <a:ext cx="3381016" cy="217139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閑散期に</a:t>
            </a:r>
            <a:endParaRPr kumimoji="1" lang="en-US" altLang="ja-JP" sz="27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講習を</a:t>
            </a:r>
            <a:endParaRPr kumimoji="1" lang="en-US" altLang="ja-JP" sz="27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受けさせたい</a:t>
            </a:r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A561299-5452-4C81-A9F6-96E2138E2EFA}"/>
              </a:ext>
            </a:extLst>
          </p:cNvPr>
          <p:cNvSpPr/>
          <p:nvPr/>
        </p:nvSpPr>
        <p:spPr>
          <a:xfrm>
            <a:off x="8370279" y="7730724"/>
            <a:ext cx="2890872" cy="2339443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講習場所</a:t>
            </a:r>
            <a:r>
              <a:rPr kumimoji="1" lang="en-US" altLang="ja-JP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教習所</a:t>
            </a:r>
            <a:r>
              <a:rPr kumimoji="1" lang="en-US" altLang="ja-JP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が遠すぎる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92A09EA-C10E-45C0-9C54-3A4EC1C24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2" b="99083" l="2117" r="94355">
                        <a14:foregroundMark x1="46573" y1="11150" x2="53327" y2="2752"/>
                        <a14:foregroundMark x1="13609" y1="43260" x2="27117" y2="45942"/>
                        <a14:foregroundMark x1="24597" y1="48977" x2="32258" y2="49753"/>
                        <a14:foregroundMark x1="45161" y1="66620" x2="48085" y2="91461"/>
                        <a14:foregroundMark x1="58770" y1="85321" x2="60484" y2="77841"/>
                        <a14:foregroundMark x1="59577" y1="85039" x2="61794" y2="82004"/>
                        <a14:foregroundMark x1="58468" y1="84686" x2="72278" y2="81793"/>
                        <a14:foregroundMark x1="60282" y1="89697" x2="26008" y2="93931"/>
                        <a14:foregroundMark x1="26008" y1="93931" x2="16935" y2="93013"/>
                        <a14:foregroundMark x1="8770" y1="75018" x2="15927" y2="83980"/>
                        <a14:foregroundMark x1="9274" y1="86239" x2="34375" y2="97318"/>
                        <a14:foregroundMark x1="34375" y1="97318" x2="34476" y2="97318"/>
                        <a14:foregroundMark x1="2117" y1="91955" x2="8871" y2="95695"/>
                        <a14:foregroundMark x1="91835" y1="87156" x2="94355" y2="88991"/>
                        <a14:foregroundMark x1="70464" y1="97671" x2="90625" y2="96401"/>
                        <a14:foregroundMark x1="21774" y1="98165" x2="42641" y2="98941"/>
                        <a14:foregroundMark x1="38810" y1="98589" x2="65222" y2="98589"/>
                        <a14:foregroundMark x1="65222" y1="98589" x2="71472" y2="99083"/>
                        <a14:foregroundMark x1="3427" y1="94989" x2="25605" y2="97812"/>
                        <a14:foregroundMark x1="59274" y1="81793" x2="71976" y2="76076"/>
                        <a14:foregroundMark x1="61996" y1="81793" x2="75504" y2="77135"/>
                        <a14:foregroundMark x1="60484" y1="83557" x2="73992" y2="80734"/>
                        <a14:foregroundMark x1="68952" y1="75723" x2="72278" y2="74665"/>
                        <a14:foregroundMark x1="59476" y1="78829" x2="73185" y2="75159"/>
                        <a14:foregroundMark x1="60786" y1="78546" x2="70262" y2="75018"/>
                        <a14:foregroundMark x1="63306" y1="78758" x2="67944" y2="75159"/>
                        <a14:foregroundMark x1="72177" y1="76994" x2="76815" y2="76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2" y="10420179"/>
            <a:ext cx="2176301" cy="310868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E348D1E-3A2B-48F6-97B8-9F485639F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116" l="1603" r="98274">
                        <a14:foregroundMark x1="27127" y1="6232" x2="36621" y2="12609"/>
                        <a14:foregroundMark x1="21578" y1="27391" x2="25277" y2="74928"/>
                        <a14:foregroundMark x1="12454" y1="67391" x2="4809" y2="91304"/>
                        <a14:foregroundMark x1="4809" y1="91304" x2="22935" y2="97681"/>
                        <a14:foregroundMark x1="22935" y1="97681" x2="45499" y2="97826"/>
                        <a14:foregroundMark x1="45499" y1="97826" x2="63872" y2="95797"/>
                        <a14:foregroundMark x1="89889" y1="66667" x2="97041" y2="98116"/>
                        <a14:foregroundMark x1="97041" y1="98116" x2="83107" y2="95652"/>
                        <a14:foregroundMark x1="4192" y1="71159" x2="3206" y2="93913"/>
                        <a14:foregroundMark x1="3206" y1="93913" x2="12454" y2="94928"/>
                        <a14:foregroundMark x1="6289" y1="68406" x2="5179" y2="80435"/>
                        <a14:foregroundMark x1="19482" y1="9855" x2="22072" y2="12174"/>
                        <a14:foregroundMark x1="23551" y1="12899" x2="25894" y2="7826"/>
                        <a14:foregroundMark x1="29593" y1="12174" x2="25277" y2="11449"/>
                        <a14:foregroundMark x1="34279" y1="4348" x2="22318" y2="5797"/>
                        <a14:foregroundMark x1="31319" y1="38406" x2="32429" y2="39565"/>
                        <a14:foregroundMark x1="28483" y1="42754" x2="32799" y2="38841"/>
                        <a14:foregroundMark x1="37361" y1="42609" x2="37361" y2="37826"/>
                        <a14:foregroundMark x1="97164" y1="67681" x2="95561" y2="78986"/>
                        <a14:foregroundMark x1="93588" y1="58986" x2="94081" y2="66377"/>
                        <a14:foregroundMark x1="96917" y1="84493" x2="95191" y2="95362"/>
                        <a14:foregroundMark x1="98274" y1="90000" x2="96424" y2="93913"/>
                        <a14:foregroundMark x1="59063" y1="98116" x2="80888" y2="96667"/>
                        <a14:foregroundMark x1="1850" y1="68986" x2="4562" y2="85507"/>
                        <a14:foregroundMark x1="1603" y1="76812" x2="4192" y2="88261"/>
                        <a14:foregroundMark x1="29470" y1="6957" x2="30456" y2="8696"/>
                        <a14:foregroundMark x1="25647" y1="8696" x2="31073" y2="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10" y="11122697"/>
            <a:ext cx="2508992" cy="213465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8F88210-86DB-4B17-BF79-AAF54BDA2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204" l="1004" r="98422">
                        <a14:foregroundMark x1="9756" y1="80292" x2="9756" y2="80292"/>
                        <a14:foregroundMark x1="18221" y1="85401" x2="18221" y2="85401"/>
                        <a14:foregroundMark x1="29555" y1="86277" x2="29555" y2="86277"/>
                        <a14:foregroundMark x1="42468" y1="90949" x2="42468" y2="90949"/>
                        <a14:foregroundMark x1="52511" y1="93139" x2="52511" y2="93139"/>
                        <a14:foregroundMark x1="52511" y1="96934" x2="52511" y2="96934"/>
                        <a14:foregroundMark x1="52511" y1="98686" x2="52511" y2="98686"/>
                        <a14:foregroundMark x1="3013" y1="72263" x2="3013" y2="72263"/>
                        <a14:foregroundMark x1="90387" y1="68321" x2="90387" y2="68321"/>
                        <a14:foregroundMark x1="94548" y1="72263" x2="94548" y2="72263"/>
                        <a14:foregroundMark x1="88235" y1="9051" x2="88235" y2="9051"/>
                        <a14:foregroundMark x1="86514" y1="7299" x2="86514" y2="7299"/>
                        <a14:foregroundMark x1="83644" y1="6861" x2="83644" y2="6861"/>
                        <a14:foregroundMark x1="84075" y1="5547" x2="84505" y2="5547"/>
                        <a14:foregroundMark x1="84935" y1="4380" x2="84935" y2="4380"/>
                        <a14:foregroundMark x1="86514" y1="2628" x2="86514" y2="2628"/>
                        <a14:foregroundMark x1="86514" y1="1752" x2="86514" y2="1752"/>
                        <a14:foregroundMark x1="86514" y1="0" x2="86514" y2="0"/>
                        <a14:foregroundMark x1="84505" y1="7299" x2="84505" y2="7299"/>
                        <a14:foregroundMark x1="88235" y1="12847" x2="88235" y2="12847"/>
                        <a14:foregroundMark x1="81923" y1="28175" x2="81923" y2="28175"/>
                        <a14:foregroundMark x1="40029" y1="58540" x2="40029" y2="58540"/>
                        <a14:foregroundMark x1="10187" y1="52993" x2="10187" y2="52993"/>
                        <a14:foregroundMark x1="40029" y1="58102" x2="40029" y2="58102"/>
                        <a14:foregroundMark x1="40029" y1="57226" x2="40029" y2="57226"/>
                        <a14:foregroundMark x1="38737" y1="57226" x2="38737" y2="57226"/>
                        <a14:foregroundMark x1="39598" y1="56788" x2="39598" y2="56788"/>
                        <a14:foregroundMark x1="82353" y1="8613" x2="82353" y2="8613"/>
                        <a14:foregroundMark x1="38164" y1="29927" x2="38164" y2="29927"/>
                        <a14:foregroundMark x1="36585" y1="30219" x2="36585" y2="30219"/>
                        <a14:foregroundMark x1="36729" y1="30219" x2="36729" y2="30219"/>
                        <a14:foregroundMark x1="36729" y1="30073" x2="36729" y2="30073"/>
                        <a14:foregroundMark x1="41033" y1="29927" x2="41033" y2="29927"/>
                        <a14:foregroundMark x1="41607" y1="29927" x2="41607" y2="29927"/>
                        <a14:foregroundMark x1="36585" y1="29927" x2="36585" y2="29927"/>
                        <a14:foregroundMark x1="37446" y1="29489" x2="37446" y2="29489"/>
                        <a14:foregroundMark x1="38307" y1="29927" x2="38307" y2="29927"/>
                        <a14:foregroundMark x1="37016" y1="29781" x2="37016" y2="29781"/>
                        <a14:foregroundMark x1="39024" y1="30073" x2="39024" y2="30073"/>
                        <a14:foregroundMark x1="10330" y1="50365" x2="10330" y2="50365"/>
                        <a14:foregroundMark x1="82927" y1="27737" x2="82927" y2="27737"/>
                        <a14:foregroundMark x1="82640" y1="4088" x2="82640" y2="4088"/>
                        <a14:foregroundMark x1="79484" y1="6131" x2="79484" y2="6131"/>
                        <a14:foregroundMark x1="86514" y1="13869" x2="86514" y2="13869"/>
                        <a14:foregroundMark x1="96413" y1="59124" x2="96413" y2="59124"/>
                        <a14:foregroundMark x1="88235" y1="15620" x2="88235" y2="15620"/>
                        <a14:foregroundMark x1="47633" y1="30073" x2="47633" y2="30073"/>
                        <a14:foregroundMark x1="39311" y1="30073" x2="39311" y2="30073"/>
                        <a14:foregroundMark x1="38737" y1="30073" x2="38737" y2="30073"/>
                        <a14:foregroundMark x1="37590" y1="30073" x2="37590" y2="30073"/>
                        <a14:foregroundMark x1="36442" y1="29927" x2="36442" y2="29927"/>
                        <a14:foregroundMark x1="37016" y1="29781" x2="37016" y2="29781"/>
                        <a14:foregroundMark x1="37733" y1="29781" x2="37733" y2="29781"/>
                        <a14:foregroundMark x1="97274" y1="47883" x2="97274" y2="47883"/>
                        <a14:foregroundMark x1="96413" y1="42482" x2="96413" y2="42482"/>
                        <a14:foregroundMark x1="96413" y1="40146" x2="96413" y2="40146"/>
                        <a14:foregroundMark x1="96844" y1="40000" x2="96844" y2="40000"/>
                        <a14:foregroundMark x1="96700" y1="47883" x2="96700" y2="47883"/>
                        <a14:foregroundMark x1="97991" y1="48905" x2="97991" y2="48905"/>
                        <a14:foregroundMark x1="98565" y1="48175" x2="98565" y2="48175"/>
                        <a14:foregroundMark x1="98565" y1="56350" x2="98565" y2="56350"/>
                        <a14:foregroundMark x1="61263" y1="43942" x2="61263" y2="43942"/>
                        <a14:foregroundMark x1="86370" y1="7445" x2="86370" y2="7445"/>
                        <a14:foregroundMark x1="89240" y1="5401" x2="89383" y2="6131"/>
                        <a14:foregroundMark x1="97704" y1="47883" x2="97704" y2="47883"/>
                        <a14:foregroundMark x1="97274" y1="46277" x2="97274" y2="46277"/>
                        <a14:foregroundMark x1="97274" y1="45401" x2="97274" y2="45401"/>
                        <a14:foregroundMark x1="96987" y1="45547" x2="96987" y2="45547"/>
                        <a14:foregroundMark x1="96270" y1="43942" x2="96270" y2="43942"/>
                        <a14:foregroundMark x1="96270" y1="41460" x2="96270" y2="41460"/>
                        <a14:foregroundMark x1="61549" y1="16496" x2="61549" y2="16496"/>
                        <a14:foregroundMark x1="63128" y1="17080" x2="63128" y2="17080"/>
                        <a14:foregroundMark x1="61980" y1="17080" x2="61980" y2="17080"/>
                        <a14:foregroundMark x1="60689" y1="17080" x2="60689" y2="17080"/>
                        <a14:foregroundMark x1="60545" y1="17080" x2="60545" y2="17080"/>
                        <a14:foregroundMark x1="62554" y1="16934" x2="62554" y2="16934"/>
                        <a14:foregroundMark x1="63415" y1="17226" x2="63415" y2="17226"/>
                        <a14:foregroundMark x1="64132" y1="16934" x2="64132" y2="16934"/>
                        <a14:foregroundMark x1="67288" y1="15036" x2="67288" y2="15036"/>
                        <a14:foregroundMark x1="68149" y1="14745" x2="68149" y2="14745"/>
                        <a14:foregroundMark x1="68580" y1="14745" x2="68580" y2="14745"/>
                        <a14:foregroundMark x1="66571" y1="14891" x2="66571" y2="14891"/>
                        <a14:foregroundMark x1="68149" y1="15036" x2="68149" y2="15036"/>
                        <a14:foregroundMark x1="67432" y1="14599" x2="67432" y2="14599"/>
                        <a14:foregroundMark x1="68149" y1="14599" x2="68149" y2="14599"/>
                        <a14:foregroundMark x1="68006" y1="14745" x2="68006" y2="14745"/>
                        <a14:foregroundMark x1="68293" y1="14453" x2="68293" y2="14453"/>
                        <a14:foregroundMark x1="68149" y1="14161" x2="68149" y2="14161"/>
                        <a14:foregroundMark x1="67288" y1="14453" x2="67288" y2="14453"/>
                        <a14:foregroundMark x1="67145" y1="14745" x2="67145" y2="14745"/>
                        <a14:foregroundMark x1="65854" y1="15620" x2="65854" y2="16058"/>
                        <a14:foregroundMark x1="65567" y1="17080" x2="65567" y2="17080"/>
                        <a14:foregroundMark x1="1291" y1="66277" x2="1291" y2="66277"/>
                        <a14:foregroundMark x1="1435" y1="65985" x2="1435" y2="65985"/>
                        <a14:foregroundMark x1="1435" y1="73869" x2="1435" y2="73869"/>
                        <a14:foregroundMark x1="1004" y1="73577" x2="1004" y2="73577"/>
                        <a14:foregroundMark x1="43042" y1="29781" x2="43042" y2="29781"/>
                        <a14:foregroundMark x1="44333" y1="30073" x2="44333" y2="30073"/>
                        <a14:foregroundMark x1="46772" y1="30073" x2="46772" y2="30073"/>
                        <a14:foregroundMark x1="48063" y1="29927" x2="48063" y2="29927"/>
                        <a14:foregroundMark x1="49641" y1="29927" x2="49641" y2="29927"/>
                        <a14:foregroundMark x1="50646" y1="27883" x2="50646" y2="27883"/>
                        <a14:foregroundMark x1="50933" y1="26715" x2="50933" y2="26715"/>
                        <a14:foregroundMark x1="51076" y1="25985" x2="51076" y2="25985"/>
                        <a14:foregroundMark x1="50933" y1="25839" x2="50646" y2="26861"/>
                        <a14:foregroundMark x1="50072" y1="29343" x2="50072" y2="29343"/>
                        <a14:foregroundMark x1="50359" y1="28175" x2="50359" y2="28175"/>
                        <a14:foregroundMark x1="50502" y1="28613" x2="50502" y2="28613"/>
                        <a14:foregroundMark x1="50502" y1="29343" x2="50502" y2="29343"/>
                        <a14:foregroundMark x1="50933" y1="27299" x2="50933" y2="27299"/>
                        <a14:foregroundMark x1="51076" y1="25401" x2="51076" y2="25401"/>
                        <a14:foregroundMark x1="51363" y1="25109" x2="52367" y2="23796"/>
                        <a14:foregroundMark x1="60545" y1="16788" x2="66571" y2="17956"/>
                        <a14:foregroundMark x1="64993" y1="17664" x2="72453" y2="14891"/>
                        <a14:foregroundMark x1="96987" y1="40146" x2="94692" y2="49781"/>
                        <a14:foregroundMark x1="32425" y1="29343" x2="51650" y2="30511"/>
                        <a14:foregroundMark x1="30990" y1="29343" x2="50215" y2="29489"/>
                        <a14:foregroundMark x1="2009" y1="66131" x2="8034" y2="57372"/>
                        <a14:foregroundMark x1="3730" y1="64526" x2="6743" y2="57372"/>
                        <a14:foregroundMark x1="79484" y1="4234" x2="81492" y2="4088"/>
                        <a14:foregroundMark x1="83644" y1="15766" x2="83070" y2="12993"/>
                        <a14:foregroundMark x1="79053" y1="5985" x2="91966" y2="8321"/>
                        <a14:foregroundMark x1="84075" y1="10219" x2="91822" y2="1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60" y="12601471"/>
            <a:ext cx="2437384" cy="239542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9CFEB81-0402-4751-BEFA-6D7FC8DB7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64" b="99394" l="1886" r="99371">
                        <a14:foregroundMark x1="26220" y1="20646" x2="5058" y2="27475"/>
                        <a14:foregroundMark x1="5058" y1="27475" x2="27477" y2="21495"/>
                        <a14:foregroundMark x1="27477" y1="21495" x2="4669" y2="29131"/>
                        <a14:foregroundMark x1="4669" y1="29131" x2="19515" y2="29131"/>
                        <a14:foregroundMark x1="5507" y1="34990" x2="1886" y2="37253"/>
                        <a14:foregroundMark x1="72254" y1="23313" x2="98982" y2="13657"/>
                        <a14:foregroundMark x1="43011" y1="19313" x2="51541" y2="26303"/>
                        <a14:foregroundMark x1="42742" y1="19879" x2="63813" y2="16323"/>
                        <a14:foregroundMark x1="63813" y1="16323" x2="49865" y2="27273"/>
                        <a14:foregroundMark x1="53637" y1="25010" x2="54475" y2="23475"/>
                        <a14:foregroundMark x1="54624" y1="22343" x2="65250" y2="19717"/>
                        <a14:foregroundMark x1="6345" y1="91838" x2="36217" y2="95596"/>
                        <a14:foregroundMark x1="36217" y1="95596" x2="44687" y2="95434"/>
                        <a14:foregroundMark x1="3831" y1="96566" x2="49865" y2="99434"/>
                        <a14:foregroundMark x1="49865" y1="99434" x2="58396" y2="98465"/>
                        <a14:foregroundMark x1="93385" y1="81657" x2="99401" y2="84687"/>
                        <a14:foregroundMark x1="55881" y1="25576" x2="69171" y2="24444"/>
                        <a14:foregroundMark x1="42323" y1="16121" x2="64412" y2="10828"/>
                        <a14:foregroundMark x1="45256" y1="10465" x2="66088" y2="8364"/>
                        <a14:foregroundMark x1="41904" y1="14061" x2="41904" y2="1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0" y="13314711"/>
            <a:ext cx="2176302" cy="161209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F9AABDA-1296-4C50-8A86-60E7E97EBA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85" b="94760" l="1726" r="95038">
                        <a14:foregroundMark x1="65264" y1="19214" x2="65264" y2="19214"/>
                        <a14:foregroundMark x1="65264" y1="41630" x2="65264" y2="41630"/>
                        <a14:foregroundMark x1="70119" y1="52838" x2="70119" y2="52838"/>
                        <a14:foregroundMark x1="74973" y1="36972" x2="74973" y2="36972"/>
                        <a14:foregroundMark x1="64186" y1="17613" x2="64186" y2="17613"/>
                        <a14:foregroundMark x1="67530" y1="13683" x2="67530" y2="13683"/>
                        <a14:foregroundMark x1="71521" y1="3785" x2="71521" y2="3785"/>
                        <a14:foregroundMark x1="82093" y1="62445" x2="82093" y2="62445"/>
                        <a14:foregroundMark x1="82740" y1="75837" x2="82740" y2="75837"/>
                        <a14:foregroundMark x1="80798" y1="83115" x2="80798" y2="83115"/>
                        <a14:foregroundMark x1="73463" y1="86608" x2="73463" y2="86608"/>
                        <a14:foregroundMark x1="67853" y1="86608" x2="67853" y2="86608"/>
                        <a14:foregroundMark x1="56203" y1="86608" x2="56203" y2="86608"/>
                        <a14:foregroundMark x1="56203" y1="88064" x2="56203" y2="88064"/>
                        <a14:foregroundMark x1="16397" y1="90247" x2="16397" y2="90247"/>
                        <a14:foregroundMark x1="16397" y1="94760" x2="16397" y2="94760"/>
                        <a14:foregroundMark x1="15750" y1="94760" x2="15750" y2="94760"/>
                        <a14:foregroundMark x1="14024" y1="85735" x2="14024" y2="85735"/>
                        <a14:foregroundMark x1="5394" y1="78166" x2="5394" y2="78166"/>
                        <a14:foregroundMark x1="4099" y1="64774" x2="4099" y2="64774"/>
                        <a14:foregroundMark x1="95038" y1="79039" x2="95038" y2="79039"/>
                        <a14:foregroundMark x1="65156" y1="18632" x2="65156" y2="18632"/>
                        <a14:foregroundMark x1="55232" y1="39156" x2="55232" y2="39156"/>
                        <a14:foregroundMark x1="52859" y1="39156" x2="52859" y2="39156"/>
                        <a14:foregroundMark x1="69471" y1="18632" x2="69471" y2="18632"/>
                        <a14:foregroundMark x1="72816" y1="6987" x2="72816" y2="6987"/>
                        <a14:foregroundMark x1="72168" y1="18049" x2="72168" y2="18049"/>
                        <a14:foregroundMark x1="72816" y1="20815" x2="72816" y2="20815"/>
                        <a14:foregroundMark x1="73786" y1="17613" x2="73786" y2="17613"/>
                        <a14:foregroundMark x1="75405" y1="45415" x2="75405" y2="45415"/>
                        <a14:foregroundMark x1="61489" y1="39156" x2="61489" y2="39156"/>
                        <a14:foregroundMark x1="63538" y1="24454" x2="63538" y2="24454"/>
                        <a14:foregroundMark x1="62460" y1="19942" x2="62460" y2="19942"/>
                        <a14:foregroundMark x1="59223" y1="22562" x2="59223" y2="22562"/>
                        <a14:foregroundMark x1="59547" y1="17613" x2="59547" y2="17613"/>
                        <a14:foregroundMark x1="59547" y1="17613" x2="59547" y2="17613"/>
                        <a14:foregroundMark x1="74110" y1="44105" x2="74110" y2="44105"/>
                        <a14:foregroundMark x1="73139" y1="14556" x2="73139" y2="14556"/>
                        <a14:foregroundMark x1="73139" y1="13246" x2="73139" y2="13246"/>
                        <a14:foregroundMark x1="73463" y1="10044" x2="73463" y2="10044"/>
                        <a14:foregroundMark x1="73463" y1="17176" x2="73463" y2="17176"/>
                        <a14:foregroundMark x1="74434" y1="20815" x2="74434" y2="20815"/>
                        <a14:foregroundMark x1="68177" y1="22999" x2="68177" y2="22999"/>
                        <a14:foregroundMark x1="64833" y1="22999" x2="64833" y2="22999"/>
                        <a14:foregroundMark x1="62460" y1="16303" x2="62460" y2="16303"/>
                        <a14:foregroundMark x1="61165" y1="15429" x2="61165" y2="15429"/>
                        <a14:foregroundMark x1="3020" y1="67394" x2="3020" y2="67394"/>
                        <a14:foregroundMark x1="3991" y1="64774" x2="3991" y2="64774"/>
                        <a14:foregroundMark x1="4315" y1="75983" x2="4315" y2="75983"/>
                        <a14:foregroundMark x1="1726" y1="79476" x2="1726" y2="79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18" y="12506575"/>
            <a:ext cx="3156716" cy="23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333F664A-93AD-4AFE-B56C-E904E220B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42182"/>
              </p:ext>
            </p:extLst>
          </p:nvPr>
        </p:nvGraphicFramePr>
        <p:xfrm>
          <a:off x="238538" y="1232453"/>
          <a:ext cx="11767931" cy="133979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55166">
                  <a:extLst>
                    <a:ext uri="{9D8B030D-6E8A-4147-A177-3AD203B41FA5}">
                      <a16:colId xmlns:a16="http://schemas.microsoft.com/office/drawing/2014/main" val="1885429735"/>
                    </a:ext>
                  </a:extLst>
                </a:gridCol>
                <a:gridCol w="6209796">
                  <a:extLst>
                    <a:ext uri="{9D8B030D-6E8A-4147-A177-3AD203B41FA5}">
                      <a16:colId xmlns:a16="http://schemas.microsoft.com/office/drawing/2014/main" val="982352861"/>
                    </a:ext>
                  </a:extLst>
                </a:gridCol>
                <a:gridCol w="1502969">
                  <a:extLst>
                    <a:ext uri="{9D8B030D-6E8A-4147-A177-3AD203B41FA5}">
                      <a16:colId xmlns:a16="http://schemas.microsoft.com/office/drawing/2014/main" val="3159083637"/>
                    </a:ext>
                  </a:extLst>
                </a:gridCol>
              </a:tblGrid>
              <a:tr h="11870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講習科目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機種・講習内容・受講対象者等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受講料</a:t>
                      </a:r>
                      <a:endParaRPr kumimoji="1"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（税込）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90152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石綿使用建築物等解体業務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石綿等使用建築物等の解体作業従事者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9403324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刈払機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刈払機取扱い作業者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2204342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小型クレーン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吊上げ荷重５トン未満（床上）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1791231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小型高所作業車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作業床高さ１０ｍ未満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2024433"/>
                  </a:ext>
                </a:extLst>
              </a:tr>
              <a:tr h="1040209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小型車両系建設機械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（整地・運搬・積込み・掘削用）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機体質量３トン未満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50788694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小型フォークリフト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最大荷重１トン未満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7469014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酸素欠乏症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酸素欠乏危険作業の業務（硫化水素含む）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9004565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締固め機械（ローラー）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機体質量制限なし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4832999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職長・安全衛生責任者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新たに職長及び安全衛生責任者になる方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326741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自由研削といし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自由研削といしの取替え及び試運転業務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7065943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振動工具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チェーンソー・刈払機を除く振動工具取扱業務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0704931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テールゲートリフターの操作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テールゲートリフターによる荷役作業の業務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086924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熱中症予防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高温多湿場所作業者への指揮・管理者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含む作業者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5970876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伐木等業務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伐木業務・かかり木処理業務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6992292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フルハーネス型墜落制止用器具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フルハーネス型墜落制止用器具を用いる作業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515940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粉じん作業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粉じん取扱作業者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7322185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巻上げ機（ウインチ）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動力を用いる巻上げ機（ウインチ）操作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2161483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丸のこ等取扱い作業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丸のこ等取扱作業従事者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5041239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木造解体作業指揮者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木造建築物解体工事の作業指導者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496048"/>
                  </a:ext>
                </a:extLst>
              </a:tr>
              <a:tr h="58793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有機溶剤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有機溶剤取扱業務従事者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13,000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15572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68F7B5-E342-4B79-A5A5-0606EAF120BD}"/>
              </a:ext>
            </a:extLst>
          </p:cNvPr>
          <p:cNvSpPr/>
          <p:nvPr/>
        </p:nvSpPr>
        <p:spPr>
          <a:xfrm>
            <a:off x="437323" y="516835"/>
            <a:ext cx="5658678" cy="63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　特別教育・安全衛生教育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8D288A-58F6-4ABF-AE7C-0A20AAC4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819" y="15069471"/>
            <a:ext cx="5322224" cy="9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336</Words>
  <Application>Microsoft Office PowerPoint</Application>
  <PresentationFormat>ユーザー設定</PresentationFormat>
  <Paragraphs>81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MS UI Gothic</vt:lpstr>
      <vt:lpstr>メイリオ</vt:lpstr>
      <vt:lpstr>游ゴシック</vt:lpstr>
      <vt:lpstr>Arial</vt:lpstr>
      <vt:lpstr>Calibri</vt:lpstr>
      <vt:lpstr>Calibri Light</vt:lpstr>
      <vt:lpstr>Office テーマ</vt:lpstr>
      <vt:lpstr>こんなお悩みありませんか？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こんなお悩みありませんか？</dc:title>
  <dc:creator>Kaori Ohmiya</dc:creator>
  <cp:lastModifiedBy>Makoto Nakasawa</cp:lastModifiedBy>
  <cp:revision>33</cp:revision>
  <cp:lastPrinted>2025-10-14T23:55:45Z</cp:lastPrinted>
  <dcterms:created xsi:type="dcterms:W3CDTF">2025-10-09T07:59:00Z</dcterms:created>
  <dcterms:modified xsi:type="dcterms:W3CDTF">2025-12-10T04:42:05Z</dcterms:modified>
</cp:coreProperties>
</file>